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7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9093ED-DFA6-4804-8131-4903F168DFD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89FC95-D743-45BF-84B6-663CE722EA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lassconnection.s3.amazonaws.com/115467/flashcards/771775/jpg/colonial-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222375"/>
          </a:xfrm>
        </p:spPr>
        <p:txBody>
          <a:bodyPr/>
          <a:lstStyle/>
          <a:p>
            <a:r>
              <a:rPr lang="en-US" dirty="0" smtClean="0"/>
              <a:t>Colonial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mericanphilosophy.net/puritan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27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eacher.scholastic.com/activities/immigration/timeline_photos/1634_1685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59" y="666750"/>
            <a:ext cx="96393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0782"/>
            <a:ext cx="8686800" cy="838200"/>
          </a:xfrm>
        </p:spPr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8" y="13855"/>
            <a:ext cx="8686800" cy="838200"/>
          </a:xfrm>
        </p:spPr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shistoryimages.com/images/colonial-pennsylvania/fullsize/colonial-pennsylvani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8" y="685800"/>
            <a:ext cx="859971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lonialamericabgsm.wikispaces.com/file/view/farmers_1.jpg/199921346/352x306/farmer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1126"/>
            <a:ext cx="6591300" cy="57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1.wp.com/listverse.com/wp-content/uploads/2013/03/Colonial_Quakers.jpg?resize=600%2C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2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rvesting tobac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95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lavery: rice pla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578"/>
            <a:ext cx="7896225" cy="49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10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1435</TotalTime>
  <Words>19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Franklin Gothic Medium</vt:lpstr>
      <vt:lpstr>Wingdings 2</vt:lpstr>
      <vt:lpstr>Trek</vt:lpstr>
      <vt:lpstr>Colonial regions</vt:lpstr>
      <vt:lpstr>New England colonies</vt:lpstr>
      <vt:lpstr>New England colonies</vt:lpstr>
      <vt:lpstr>New England colonies</vt:lpstr>
      <vt:lpstr>Middle Colonies</vt:lpstr>
      <vt:lpstr>Middle colonies</vt:lpstr>
      <vt:lpstr>Southern colonies</vt:lpstr>
      <vt:lpstr>Southern colonies</vt:lpstr>
    </vt:vector>
  </TitlesOfParts>
  <Company>Cosmos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regions</dc:title>
  <dc:creator>Maria Rives</dc:creator>
  <cp:lastModifiedBy>Maria Rives</cp:lastModifiedBy>
  <cp:revision>6</cp:revision>
  <cp:lastPrinted>2014-08-22T12:26:32Z</cp:lastPrinted>
  <dcterms:created xsi:type="dcterms:W3CDTF">2014-08-21T20:09:35Z</dcterms:created>
  <dcterms:modified xsi:type="dcterms:W3CDTF">2016-08-12T20:31:51Z</dcterms:modified>
</cp:coreProperties>
</file>